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1" r:id="rId3"/>
    <p:sldId id="272" r:id="rId4"/>
    <p:sldId id="270" r:id="rId5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339933"/>
    <a:srgbClr val="FF99CC"/>
    <a:srgbClr val="FF6699"/>
    <a:srgbClr val="FF99FF"/>
    <a:srgbClr val="FF3399"/>
    <a:srgbClr val="008080"/>
    <a:srgbClr val="99FFCC"/>
    <a:srgbClr val="0066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46" autoAdjust="0"/>
    <p:restoredTop sz="94660"/>
  </p:normalViewPr>
  <p:slideViewPr>
    <p:cSldViewPr>
      <p:cViewPr>
        <p:scale>
          <a:sx n="66" d="100"/>
          <a:sy n="66" d="100"/>
        </p:scale>
        <p:origin x="-1446" y="-12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2014/9/30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2014/9/30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2014/9/30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2014/9/30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2014/9/30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2014/9/30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2014/9/30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2014/9/30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2014/9/30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2014/9/30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2014/9/30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58A82-1728-440D-9473-FF0235D534F9}" type="datetimeFigureOut">
              <a:rPr kumimoji="1" lang="ja-JP" altLang="en-US" smtClean="0"/>
              <a:pPr/>
              <a:t>2014/9/30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角丸四角形 78"/>
          <p:cNvSpPr/>
          <p:nvPr/>
        </p:nvSpPr>
        <p:spPr>
          <a:xfrm>
            <a:off x="416496" y="404664"/>
            <a:ext cx="9073008" cy="6048672"/>
          </a:xfrm>
          <a:prstGeom prst="roundRect">
            <a:avLst>
              <a:gd name="adj" fmla="val 2968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5" name="角丸四角形 34"/>
          <p:cNvSpPr/>
          <p:nvPr/>
        </p:nvSpPr>
        <p:spPr>
          <a:xfrm>
            <a:off x="558800" y="1124744"/>
            <a:ext cx="2140767" cy="1660610"/>
          </a:xfrm>
          <a:prstGeom prst="roundRect">
            <a:avLst>
              <a:gd name="adj" fmla="val 910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6" name="片側の 2 つの角を丸めた四角形 35"/>
          <p:cNvSpPr/>
          <p:nvPr/>
        </p:nvSpPr>
        <p:spPr>
          <a:xfrm>
            <a:off x="558800" y="1124744"/>
            <a:ext cx="2140767" cy="316307"/>
          </a:xfrm>
          <a:prstGeom prst="round2SameRect">
            <a:avLst>
              <a:gd name="adj1" fmla="val 50000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8" name="角丸四角形 47"/>
          <p:cNvSpPr/>
          <p:nvPr/>
        </p:nvSpPr>
        <p:spPr>
          <a:xfrm>
            <a:off x="558800" y="2867166"/>
            <a:ext cx="2140767" cy="1660610"/>
          </a:xfrm>
          <a:prstGeom prst="roundRect">
            <a:avLst>
              <a:gd name="adj" fmla="val 910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9" name="片側の 2 つの角を丸めた四角形 48"/>
          <p:cNvSpPr/>
          <p:nvPr/>
        </p:nvSpPr>
        <p:spPr>
          <a:xfrm>
            <a:off x="558800" y="2867166"/>
            <a:ext cx="2140767" cy="316307"/>
          </a:xfrm>
          <a:prstGeom prst="round2SameRect">
            <a:avLst>
              <a:gd name="adj1" fmla="val 50000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8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0" name="角丸四角形 59"/>
          <p:cNvSpPr/>
          <p:nvPr/>
        </p:nvSpPr>
        <p:spPr>
          <a:xfrm>
            <a:off x="558800" y="4648710"/>
            <a:ext cx="2140767" cy="1660610"/>
          </a:xfrm>
          <a:prstGeom prst="roundRect">
            <a:avLst>
              <a:gd name="adj" fmla="val 910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1" name="片側の 2 つの角を丸めた四角形 60"/>
          <p:cNvSpPr/>
          <p:nvPr/>
        </p:nvSpPr>
        <p:spPr>
          <a:xfrm>
            <a:off x="558800" y="4648710"/>
            <a:ext cx="2140767" cy="316307"/>
          </a:xfrm>
          <a:prstGeom prst="round2SameRect">
            <a:avLst>
              <a:gd name="adj1" fmla="val 50000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12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9" name="角丸四角形 38"/>
          <p:cNvSpPr/>
          <p:nvPr/>
        </p:nvSpPr>
        <p:spPr>
          <a:xfrm>
            <a:off x="2773805" y="1124744"/>
            <a:ext cx="2140767" cy="1660610"/>
          </a:xfrm>
          <a:prstGeom prst="roundRect">
            <a:avLst>
              <a:gd name="adj" fmla="val 910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0" name="片側の 2 つの角を丸めた四角形 39"/>
          <p:cNvSpPr/>
          <p:nvPr/>
        </p:nvSpPr>
        <p:spPr>
          <a:xfrm>
            <a:off x="2773805" y="1124744"/>
            <a:ext cx="2140767" cy="316307"/>
          </a:xfrm>
          <a:prstGeom prst="round2SameRect">
            <a:avLst>
              <a:gd name="adj1" fmla="val 50000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1" name="角丸四角形 50"/>
          <p:cNvSpPr/>
          <p:nvPr/>
        </p:nvSpPr>
        <p:spPr>
          <a:xfrm>
            <a:off x="2773805" y="2867166"/>
            <a:ext cx="2140767" cy="1660610"/>
          </a:xfrm>
          <a:prstGeom prst="roundRect">
            <a:avLst>
              <a:gd name="adj" fmla="val 910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2" name="片側の 2 つの角を丸めた四角形 51"/>
          <p:cNvSpPr/>
          <p:nvPr/>
        </p:nvSpPr>
        <p:spPr>
          <a:xfrm>
            <a:off x="2773805" y="2867166"/>
            <a:ext cx="2140767" cy="316307"/>
          </a:xfrm>
          <a:prstGeom prst="round2SameRect">
            <a:avLst>
              <a:gd name="adj1" fmla="val 50000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9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3" name="角丸四角形 62"/>
          <p:cNvSpPr/>
          <p:nvPr/>
        </p:nvSpPr>
        <p:spPr>
          <a:xfrm>
            <a:off x="2773805" y="4648710"/>
            <a:ext cx="2140767" cy="1660610"/>
          </a:xfrm>
          <a:prstGeom prst="roundRect">
            <a:avLst>
              <a:gd name="adj" fmla="val 910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4" name="片側の 2 つの角を丸めた四角形 63"/>
          <p:cNvSpPr/>
          <p:nvPr/>
        </p:nvSpPr>
        <p:spPr>
          <a:xfrm>
            <a:off x="2773805" y="4648710"/>
            <a:ext cx="2140767" cy="316307"/>
          </a:xfrm>
          <a:prstGeom prst="round2SameRect">
            <a:avLst>
              <a:gd name="adj1" fmla="val 50000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2" name="角丸四角形 41"/>
          <p:cNvSpPr/>
          <p:nvPr/>
        </p:nvSpPr>
        <p:spPr>
          <a:xfrm>
            <a:off x="4991428" y="1124744"/>
            <a:ext cx="2140767" cy="1660610"/>
          </a:xfrm>
          <a:prstGeom prst="roundRect">
            <a:avLst>
              <a:gd name="adj" fmla="val 910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3" name="片側の 2 つの角を丸めた四角形 42"/>
          <p:cNvSpPr/>
          <p:nvPr/>
        </p:nvSpPr>
        <p:spPr>
          <a:xfrm>
            <a:off x="4991428" y="1124744"/>
            <a:ext cx="2140767" cy="316307"/>
          </a:xfrm>
          <a:prstGeom prst="round2SameRect">
            <a:avLst>
              <a:gd name="adj1" fmla="val 50000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6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4" name="角丸四角形 53"/>
          <p:cNvSpPr/>
          <p:nvPr/>
        </p:nvSpPr>
        <p:spPr>
          <a:xfrm>
            <a:off x="4991428" y="2867166"/>
            <a:ext cx="2140767" cy="1660610"/>
          </a:xfrm>
          <a:prstGeom prst="roundRect">
            <a:avLst>
              <a:gd name="adj" fmla="val 910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5" name="片側の 2 つの角を丸めた四角形 54"/>
          <p:cNvSpPr/>
          <p:nvPr/>
        </p:nvSpPr>
        <p:spPr>
          <a:xfrm>
            <a:off x="4991428" y="2867166"/>
            <a:ext cx="2140767" cy="316307"/>
          </a:xfrm>
          <a:prstGeom prst="round2SameRect">
            <a:avLst>
              <a:gd name="adj1" fmla="val 50000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6" name="角丸四角形 65"/>
          <p:cNvSpPr/>
          <p:nvPr/>
        </p:nvSpPr>
        <p:spPr>
          <a:xfrm>
            <a:off x="4991428" y="4648710"/>
            <a:ext cx="2140767" cy="1660610"/>
          </a:xfrm>
          <a:prstGeom prst="roundRect">
            <a:avLst>
              <a:gd name="adj" fmla="val 910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7" name="片側の 2 つの角を丸めた四角形 66"/>
          <p:cNvSpPr/>
          <p:nvPr/>
        </p:nvSpPr>
        <p:spPr>
          <a:xfrm>
            <a:off x="4991428" y="4648710"/>
            <a:ext cx="2140767" cy="316307"/>
          </a:xfrm>
          <a:prstGeom prst="round2SameRect">
            <a:avLst>
              <a:gd name="adj1" fmla="val 50000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5" name="角丸四角形 44"/>
          <p:cNvSpPr/>
          <p:nvPr/>
        </p:nvSpPr>
        <p:spPr>
          <a:xfrm>
            <a:off x="7206433" y="1124744"/>
            <a:ext cx="2140767" cy="1660610"/>
          </a:xfrm>
          <a:prstGeom prst="roundRect">
            <a:avLst>
              <a:gd name="adj" fmla="val 910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6" name="片側の 2 つの角を丸めた四角形 45"/>
          <p:cNvSpPr/>
          <p:nvPr/>
        </p:nvSpPr>
        <p:spPr>
          <a:xfrm>
            <a:off x="7206433" y="1124744"/>
            <a:ext cx="2140767" cy="316307"/>
          </a:xfrm>
          <a:prstGeom prst="round2SameRect">
            <a:avLst>
              <a:gd name="adj1" fmla="val 50000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7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7" name="角丸四角形 56"/>
          <p:cNvSpPr/>
          <p:nvPr/>
        </p:nvSpPr>
        <p:spPr>
          <a:xfrm>
            <a:off x="7206433" y="2867166"/>
            <a:ext cx="2140767" cy="1660610"/>
          </a:xfrm>
          <a:prstGeom prst="roundRect">
            <a:avLst>
              <a:gd name="adj" fmla="val 910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8" name="片側の 2 つの角を丸めた四角形 57"/>
          <p:cNvSpPr/>
          <p:nvPr/>
        </p:nvSpPr>
        <p:spPr>
          <a:xfrm>
            <a:off x="7206433" y="2867166"/>
            <a:ext cx="2140767" cy="316307"/>
          </a:xfrm>
          <a:prstGeom prst="round2SameRect">
            <a:avLst>
              <a:gd name="adj1" fmla="val 50000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11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9" name="角丸四角形 68"/>
          <p:cNvSpPr/>
          <p:nvPr/>
        </p:nvSpPr>
        <p:spPr>
          <a:xfrm>
            <a:off x="7206433" y="4648710"/>
            <a:ext cx="2140767" cy="1660610"/>
          </a:xfrm>
          <a:prstGeom prst="roundRect">
            <a:avLst>
              <a:gd name="adj" fmla="val 910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0" name="片側の 2 つの角を丸めた四角形 69"/>
          <p:cNvSpPr/>
          <p:nvPr/>
        </p:nvSpPr>
        <p:spPr>
          <a:xfrm>
            <a:off x="7206433" y="4648710"/>
            <a:ext cx="2140767" cy="316307"/>
          </a:xfrm>
          <a:prstGeom prst="round2SameRect">
            <a:avLst>
              <a:gd name="adj1" fmla="val 50000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2" name="正方形/長方形 81"/>
          <p:cNvSpPr/>
          <p:nvPr/>
        </p:nvSpPr>
        <p:spPr>
          <a:xfrm>
            <a:off x="3116600" y="642174"/>
            <a:ext cx="36728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○○○○株式会社　年間</a:t>
            </a:r>
            <a:r>
              <a:rPr lang="ja-JP" altLang="en-US" sz="16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スケジュール</a:t>
            </a: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632520" y="1522863"/>
            <a:ext cx="134524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1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入社式</a:t>
            </a:r>
            <a:endParaRPr lang="en-US" altLang="ja-JP" sz="11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kumimoji="1" lang="ja-JP" altLang="en-US" sz="11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新入社員研修会</a:t>
            </a:r>
            <a:endParaRPr kumimoji="1" lang="ja-JP" altLang="en-US" sz="11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2855020" y="1522863"/>
            <a:ext cx="120417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会社全体会議</a:t>
            </a:r>
            <a:endParaRPr lang="en-US" altLang="ja-JP" sz="11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新入社員配属</a:t>
            </a: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5090220" y="1522863"/>
            <a:ext cx="120417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夏季ボーナス</a:t>
            </a:r>
            <a:endParaRPr lang="en-US" altLang="ja-JP" sz="11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株主総会</a:t>
            </a: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7312720" y="1522863"/>
            <a:ext cx="10631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会社説明会</a:t>
            </a: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632520" y="3300863"/>
            <a:ext cx="9220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夏季休暇</a:t>
            </a: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2855020" y="3300863"/>
            <a:ext cx="10631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ハイキング</a:t>
            </a: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5090220" y="3300863"/>
            <a:ext cx="9220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入社試験</a:t>
            </a: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7312720" y="3300863"/>
            <a:ext cx="9220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1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健康診査</a:t>
            </a:r>
            <a:endParaRPr kumimoji="1" lang="ja-JP" altLang="en-US" sz="11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632520" y="5066163"/>
            <a:ext cx="120417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冬季ボーナス</a:t>
            </a:r>
            <a:endParaRPr lang="en-US" altLang="ja-JP" sz="11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忘年会</a:t>
            </a:r>
            <a:endParaRPr lang="en-US" altLang="ja-JP" sz="11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冬期休暇</a:t>
            </a: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2855020" y="5066163"/>
            <a:ext cx="7809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1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新年会</a:t>
            </a:r>
            <a:endParaRPr kumimoji="1" lang="ja-JP" altLang="en-US" sz="11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5090220" y="5066163"/>
            <a:ext cx="9220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1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社員旅行</a:t>
            </a:r>
            <a:endParaRPr kumimoji="1" lang="ja-JP" altLang="en-US" sz="11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7312720" y="5066163"/>
            <a:ext cx="6399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1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決算</a:t>
            </a:r>
            <a:endParaRPr kumimoji="1" lang="ja-JP" altLang="en-US" sz="11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407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角丸四角形 78"/>
          <p:cNvSpPr/>
          <p:nvPr/>
        </p:nvSpPr>
        <p:spPr>
          <a:xfrm>
            <a:off x="416496" y="404664"/>
            <a:ext cx="9073008" cy="6048672"/>
          </a:xfrm>
          <a:prstGeom prst="roundRect">
            <a:avLst>
              <a:gd name="adj" fmla="val 2968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5" name="角丸四角形 34"/>
          <p:cNvSpPr/>
          <p:nvPr/>
        </p:nvSpPr>
        <p:spPr>
          <a:xfrm>
            <a:off x="558800" y="1124744"/>
            <a:ext cx="2140767" cy="1660610"/>
          </a:xfrm>
          <a:prstGeom prst="roundRect">
            <a:avLst>
              <a:gd name="adj" fmla="val 910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6" name="片側の 2 つの角を丸めた四角形 35"/>
          <p:cNvSpPr/>
          <p:nvPr/>
        </p:nvSpPr>
        <p:spPr>
          <a:xfrm>
            <a:off x="558800" y="1124744"/>
            <a:ext cx="2140767" cy="316307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5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8" name="角丸四角形 47"/>
          <p:cNvSpPr/>
          <p:nvPr/>
        </p:nvSpPr>
        <p:spPr>
          <a:xfrm>
            <a:off x="558800" y="2867166"/>
            <a:ext cx="2140767" cy="1660610"/>
          </a:xfrm>
          <a:prstGeom prst="roundRect">
            <a:avLst>
              <a:gd name="adj" fmla="val 910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9" name="片側の 2 つの角を丸めた四角形 48"/>
          <p:cNvSpPr/>
          <p:nvPr/>
        </p:nvSpPr>
        <p:spPr>
          <a:xfrm>
            <a:off x="558800" y="2867166"/>
            <a:ext cx="2140767" cy="316307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5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8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0" name="角丸四角形 59"/>
          <p:cNvSpPr/>
          <p:nvPr/>
        </p:nvSpPr>
        <p:spPr>
          <a:xfrm>
            <a:off x="558800" y="4648710"/>
            <a:ext cx="2140767" cy="1660610"/>
          </a:xfrm>
          <a:prstGeom prst="roundRect">
            <a:avLst>
              <a:gd name="adj" fmla="val 910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1" name="片側の 2 つの角を丸めた四角形 60"/>
          <p:cNvSpPr/>
          <p:nvPr/>
        </p:nvSpPr>
        <p:spPr>
          <a:xfrm>
            <a:off x="558800" y="4648710"/>
            <a:ext cx="2140767" cy="316307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5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12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9" name="角丸四角形 38"/>
          <p:cNvSpPr/>
          <p:nvPr/>
        </p:nvSpPr>
        <p:spPr>
          <a:xfrm>
            <a:off x="2776423" y="1124744"/>
            <a:ext cx="2140767" cy="1660610"/>
          </a:xfrm>
          <a:prstGeom prst="roundRect">
            <a:avLst>
              <a:gd name="adj" fmla="val 910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0" name="片側の 2 つの角を丸めた四角形 39"/>
          <p:cNvSpPr/>
          <p:nvPr/>
        </p:nvSpPr>
        <p:spPr>
          <a:xfrm>
            <a:off x="2776423" y="1124744"/>
            <a:ext cx="2140767" cy="316307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5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1" name="角丸四角形 50"/>
          <p:cNvSpPr/>
          <p:nvPr/>
        </p:nvSpPr>
        <p:spPr>
          <a:xfrm>
            <a:off x="2776423" y="2867166"/>
            <a:ext cx="2140767" cy="1660610"/>
          </a:xfrm>
          <a:prstGeom prst="roundRect">
            <a:avLst>
              <a:gd name="adj" fmla="val 910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2" name="片側の 2 つの角を丸めた四角形 51"/>
          <p:cNvSpPr/>
          <p:nvPr/>
        </p:nvSpPr>
        <p:spPr>
          <a:xfrm>
            <a:off x="2776423" y="2867166"/>
            <a:ext cx="2140767" cy="316307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5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9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3" name="角丸四角形 62"/>
          <p:cNvSpPr/>
          <p:nvPr/>
        </p:nvSpPr>
        <p:spPr>
          <a:xfrm>
            <a:off x="2776423" y="4648710"/>
            <a:ext cx="2140767" cy="1660610"/>
          </a:xfrm>
          <a:prstGeom prst="roundRect">
            <a:avLst>
              <a:gd name="adj" fmla="val 910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4" name="片側の 2 つの角を丸めた四角形 63"/>
          <p:cNvSpPr/>
          <p:nvPr/>
        </p:nvSpPr>
        <p:spPr>
          <a:xfrm>
            <a:off x="2776423" y="4648710"/>
            <a:ext cx="2140767" cy="316307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5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2" name="角丸四角形 41"/>
          <p:cNvSpPr/>
          <p:nvPr/>
        </p:nvSpPr>
        <p:spPr>
          <a:xfrm>
            <a:off x="4991428" y="1124744"/>
            <a:ext cx="2140767" cy="1660610"/>
          </a:xfrm>
          <a:prstGeom prst="roundRect">
            <a:avLst>
              <a:gd name="adj" fmla="val 910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3" name="片側の 2 つの角を丸めた四角形 42"/>
          <p:cNvSpPr/>
          <p:nvPr/>
        </p:nvSpPr>
        <p:spPr>
          <a:xfrm>
            <a:off x="4991428" y="1124744"/>
            <a:ext cx="2140767" cy="316307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5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6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4" name="角丸四角形 53"/>
          <p:cNvSpPr/>
          <p:nvPr/>
        </p:nvSpPr>
        <p:spPr>
          <a:xfrm>
            <a:off x="4991428" y="2867166"/>
            <a:ext cx="2140767" cy="1660610"/>
          </a:xfrm>
          <a:prstGeom prst="roundRect">
            <a:avLst>
              <a:gd name="adj" fmla="val 910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5" name="片側の 2 つの角を丸めた四角形 54"/>
          <p:cNvSpPr/>
          <p:nvPr/>
        </p:nvSpPr>
        <p:spPr>
          <a:xfrm>
            <a:off x="4991428" y="2867166"/>
            <a:ext cx="2140767" cy="316307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5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6" name="角丸四角形 65"/>
          <p:cNvSpPr/>
          <p:nvPr/>
        </p:nvSpPr>
        <p:spPr>
          <a:xfrm>
            <a:off x="4991428" y="4648710"/>
            <a:ext cx="2140767" cy="1660610"/>
          </a:xfrm>
          <a:prstGeom prst="roundRect">
            <a:avLst>
              <a:gd name="adj" fmla="val 910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7" name="片側の 2 つの角を丸めた四角形 66"/>
          <p:cNvSpPr/>
          <p:nvPr/>
        </p:nvSpPr>
        <p:spPr>
          <a:xfrm>
            <a:off x="4991428" y="4648710"/>
            <a:ext cx="2140767" cy="316307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5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5" name="角丸四角形 44"/>
          <p:cNvSpPr/>
          <p:nvPr/>
        </p:nvSpPr>
        <p:spPr>
          <a:xfrm>
            <a:off x="7206433" y="1124744"/>
            <a:ext cx="2140767" cy="1660610"/>
          </a:xfrm>
          <a:prstGeom prst="roundRect">
            <a:avLst>
              <a:gd name="adj" fmla="val 910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6" name="片側の 2 つの角を丸めた四角形 45"/>
          <p:cNvSpPr/>
          <p:nvPr/>
        </p:nvSpPr>
        <p:spPr>
          <a:xfrm>
            <a:off x="7206433" y="1124744"/>
            <a:ext cx="2140767" cy="316307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5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7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7" name="角丸四角形 56"/>
          <p:cNvSpPr/>
          <p:nvPr/>
        </p:nvSpPr>
        <p:spPr>
          <a:xfrm>
            <a:off x="7206433" y="2867166"/>
            <a:ext cx="2140767" cy="1660610"/>
          </a:xfrm>
          <a:prstGeom prst="roundRect">
            <a:avLst>
              <a:gd name="adj" fmla="val 910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8" name="片側の 2 つの角を丸めた四角形 57"/>
          <p:cNvSpPr/>
          <p:nvPr/>
        </p:nvSpPr>
        <p:spPr>
          <a:xfrm>
            <a:off x="7206433" y="2867166"/>
            <a:ext cx="2140767" cy="316307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5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11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9" name="角丸四角形 68"/>
          <p:cNvSpPr/>
          <p:nvPr/>
        </p:nvSpPr>
        <p:spPr>
          <a:xfrm>
            <a:off x="7206433" y="4648710"/>
            <a:ext cx="2140767" cy="1660610"/>
          </a:xfrm>
          <a:prstGeom prst="roundRect">
            <a:avLst>
              <a:gd name="adj" fmla="val 910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0" name="片側の 2 つの角を丸めた四角形 69"/>
          <p:cNvSpPr/>
          <p:nvPr/>
        </p:nvSpPr>
        <p:spPr>
          <a:xfrm>
            <a:off x="7206433" y="4648710"/>
            <a:ext cx="2140767" cy="316307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5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2" name="正方形/長方形 81"/>
          <p:cNvSpPr/>
          <p:nvPr/>
        </p:nvSpPr>
        <p:spPr>
          <a:xfrm>
            <a:off x="3116600" y="642174"/>
            <a:ext cx="36728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○○○○株式会社　年間</a:t>
            </a:r>
            <a:r>
              <a:rPr lang="ja-JP" altLang="en-US" sz="16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スケジュール</a:t>
            </a: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632520" y="1522863"/>
            <a:ext cx="134524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1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入社式</a:t>
            </a:r>
            <a:endParaRPr lang="en-US" altLang="ja-JP" sz="11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kumimoji="1" lang="ja-JP" altLang="en-US" sz="11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新入社員研修会</a:t>
            </a:r>
            <a:endParaRPr kumimoji="1" lang="ja-JP" altLang="en-US" sz="11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2857638" y="1522863"/>
            <a:ext cx="120417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会社全体会議</a:t>
            </a:r>
            <a:endParaRPr lang="en-US" altLang="ja-JP" sz="11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新入社員配属</a:t>
            </a: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5090220" y="1522863"/>
            <a:ext cx="120417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夏季ボーナス</a:t>
            </a:r>
            <a:endParaRPr lang="en-US" altLang="ja-JP" sz="11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株主総会</a:t>
            </a: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7312720" y="1522863"/>
            <a:ext cx="10631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会社説明会</a:t>
            </a: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632520" y="3300863"/>
            <a:ext cx="9220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夏季休暇</a:t>
            </a: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2857638" y="3300863"/>
            <a:ext cx="10631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ハイキング</a:t>
            </a: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5090220" y="3300863"/>
            <a:ext cx="9220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入社試験</a:t>
            </a: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7312720" y="3300863"/>
            <a:ext cx="9220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1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健康診査</a:t>
            </a:r>
            <a:endParaRPr kumimoji="1" lang="ja-JP" altLang="en-US" sz="11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632520" y="5066163"/>
            <a:ext cx="120417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冬季ボーナス</a:t>
            </a:r>
            <a:endParaRPr lang="en-US" altLang="ja-JP" sz="11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忘年会</a:t>
            </a:r>
            <a:endParaRPr lang="en-US" altLang="ja-JP" sz="11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冬期休暇</a:t>
            </a: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2857638" y="5066163"/>
            <a:ext cx="7809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1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新年会</a:t>
            </a:r>
            <a:endParaRPr kumimoji="1" lang="ja-JP" altLang="en-US" sz="11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5090220" y="5066163"/>
            <a:ext cx="9220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1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社員旅行</a:t>
            </a:r>
            <a:endParaRPr kumimoji="1" lang="ja-JP" altLang="en-US" sz="11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7312720" y="5066163"/>
            <a:ext cx="6399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1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決算</a:t>
            </a:r>
            <a:endParaRPr kumimoji="1" lang="ja-JP" altLang="en-US" sz="11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2340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角丸四角形 145"/>
          <p:cNvSpPr/>
          <p:nvPr/>
        </p:nvSpPr>
        <p:spPr>
          <a:xfrm>
            <a:off x="416496" y="404664"/>
            <a:ext cx="9073008" cy="6048672"/>
          </a:xfrm>
          <a:prstGeom prst="roundRect">
            <a:avLst>
              <a:gd name="adj" fmla="val 2968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7" name="正方形/長方形 146"/>
          <p:cNvSpPr/>
          <p:nvPr/>
        </p:nvSpPr>
        <p:spPr>
          <a:xfrm>
            <a:off x="3116600" y="642174"/>
            <a:ext cx="36728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○○○○株式会社　年間</a:t>
            </a:r>
            <a:r>
              <a:rPr lang="ja-JP" altLang="en-US" sz="16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スケジュール</a:t>
            </a:r>
          </a:p>
        </p:txBody>
      </p:sp>
      <p:sp>
        <p:nvSpPr>
          <p:cNvPr id="35" name="角丸四角形 34"/>
          <p:cNvSpPr/>
          <p:nvPr/>
        </p:nvSpPr>
        <p:spPr>
          <a:xfrm>
            <a:off x="560512" y="1119338"/>
            <a:ext cx="1418331" cy="2490022"/>
          </a:xfrm>
          <a:prstGeom prst="roundRect">
            <a:avLst>
              <a:gd name="adj" fmla="val 723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6" name="片側の 2 つの角を丸めた四角形 35"/>
          <p:cNvSpPr/>
          <p:nvPr/>
        </p:nvSpPr>
        <p:spPr>
          <a:xfrm>
            <a:off x="560512" y="1119338"/>
            <a:ext cx="1418331" cy="276670"/>
          </a:xfrm>
          <a:prstGeom prst="round2SameRect">
            <a:avLst>
              <a:gd name="adj1" fmla="val 22114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</a:t>
            </a:r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4" name="角丸四角形 93"/>
          <p:cNvSpPr/>
          <p:nvPr/>
        </p:nvSpPr>
        <p:spPr>
          <a:xfrm>
            <a:off x="2033841" y="1120951"/>
            <a:ext cx="1418331" cy="2490022"/>
          </a:xfrm>
          <a:prstGeom prst="roundRect">
            <a:avLst>
              <a:gd name="adj" fmla="val 723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5" name="片側の 2 つの角を丸めた四角形 94"/>
          <p:cNvSpPr/>
          <p:nvPr/>
        </p:nvSpPr>
        <p:spPr>
          <a:xfrm>
            <a:off x="2033841" y="1120951"/>
            <a:ext cx="1418331" cy="276670"/>
          </a:xfrm>
          <a:prstGeom prst="round2SameRect">
            <a:avLst>
              <a:gd name="adj1" fmla="val 22114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</a:t>
            </a:r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7" name="角丸四角形 96"/>
          <p:cNvSpPr/>
          <p:nvPr/>
        </p:nvSpPr>
        <p:spPr>
          <a:xfrm>
            <a:off x="3507169" y="1122564"/>
            <a:ext cx="1418331" cy="2490022"/>
          </a:xfrm>
          <a:prstGeom prst="roundRect">
            <a:avLst>
              <a:gd name="adj" fmla="val 723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8" name="片側の 2 つの角を丸めた四角形 97"/>
          <p:cNvSpPr/>
          <p:nvPr/>
        </p:nvSpPr>
        <p:spPr>
          <a:xfrm>
            <a:off x="3507169" y="1122564"/>
            <a:ext cx="1418331" cy="276670"/>
          </a:xfrm>
          <a:prstGeom prst="round2SameRect">
            <a:avLst>
              <a:gd name="adj1" fmla="val 22114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6</a:t>
            </a:r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0" name="角丸四角形 99"/>
          <p:cNvSpPr/>
          <p:nvPr/>
        </p:nvSpPr>
        <p:spPr>
          <a:xfrm>
            <a:off x="4980498" y="1124179"/>
            <a:ext cx="1418331" cy="2490022"/>
          </a:xfrm>
          <a:prstGeom prst="roundRect">
            <a:avLst>
              <a:gd name="adj" fmla="val 723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1" name="片側の 2 つの角を丸めた四角形 100"/>
          <p:cNvSpPr/>
          <p:nvPr/>
        </p:nvSpPr>
        <p:spPr>
          <a:xfrm>
            <a:off x="4980498" y="1124179"/>
            <a:ext cx="1418331" cy="276670"/>
          </a:xfrm>
          <a:prstGeom prst="round2SameRect">
            <a:avLst>
              <a:gd name="adj1" fmla="val 22114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7</a:t>
            </a:r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3" name="角丸四角形 102"/>
          <p:cNvSpPr/>
          <p:nvPr/>
        </p:nvSpPr>
        <p:spPr>
          <a:xfrm>
            <a:off x="6453828" y="1116112"/>
            <a:ext cx="1418331" cy="2490022"/>
          </a:xfrm>
          <a:prstGeom prst="roundRect">
            <a:avLst>
              <a:gd name="adj" fmla="val 723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4" name="片側の 2 つの角を丸めた四角形 103"/>
          <p:cNvSpPr/>
          <p:nvPr/>
        </p:nvSpPr>
        <p:spPr>
          <a:xfrm>
            <a:off x="6453828" y="1116112"/>
            <a:ext cx="1418331" cy="276670"/>
          </a:xfrm>
          <a:prstGeom prst="round2SameRect">
            <a:avLst>
              <a:gd name="adj1" fmla="val 22114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8</a:t>
            </a:r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6" name="角丸四角形 105"/>
          <p:cNvSpPr/>
          <p:nvPr/>
        </p:nvSpPr>
        <p:spPr>
          <a:xfrm>
            <a:off x="7927157" y="1117725"/>
            <a:ext cx="1418331" cy="2490022"/>
          </a:xfrm>
          <a:prstGeom prst="roundRect">
            <a:avLst>
              <a:gd name="adj" fmla="val 723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7" name="片側の 2 つの角を丸めた四角形 106"/>
          <p:cNvSpPr/>
          <p:nvPr/>
        </p:nvSpPr>
        <p:spPr>
          <a:xfrm>
            <a:off x="7927157" y="1117725"/>
            <a:ext cx="1418331" cy="276670"/>
          </a:xfrm>
          <a:prstGeom prst="round2SameRect">
            <a:avLst>
              <a:gd name="adj1" fmla="val 22114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9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4" name="角丸四角形 143"/>
          <p:cNvSpPr/>
          <p:nvPr/>
        </p:nvSpPr>
        <p:spPr>
          <a:xfrm>
            <a:off x="560512" y="3816752"/>
            <a:ext cx="1418331" cy="2490022"/>
          </a:xfrm>
          <a:prstGeom prst="roundRect">
            <a:avLst>
              <a:gd name="adj" fmla="val 723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5" name="片側の 2 つの角を丸めた四角形 144"/>
          <p:cNvSpPr/>
          <p:nvPr/>
        </p:nvSpPr>
        <p:spPr>
          <a:xfrm>
            <a:off x="560512" y="3816752"/>
            <a:ext cx="1418331" cy="276670"/>
          </a:xfrm>
          <a:prstGeom prst="round2SameRect">
            <a:avLst>
              <a:gd name="adj1" fmla="val 22114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2" name="角丸四角形 141"/>
          <p:cNvSpPr/>
          <p:nvPr/>
        </p:nvSpPr>
        <p:spPr>
          <a:xfrm>
            <a:off x="2033841" y="3818365"/>
            <a:ext cx="1418331" cy="2490022"/>
          </a:xfrm>
          <a:prstGeom prst="roundRect">
            <a:avLst>
              <a:gd name="adj" fmla="val 723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3" name="片側の 2 つの角を丸めた四角形 142"/>
          <p:cNvSpPr/>
          <p:nvPr/>
        </p:nvSpPr>
        <p:spPr>
          <a:xfrm>
            <a:off x="2033841" y="3818365"/>
            <a:ext cx="1418331" cy="276670"/>
          </a:xfrm>
          <a:prstGeom prst="round2SameRect">
            <a:avLst>
              <a:gd name="adj1" fmla="val 22114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11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0" name="角丸四角形 139"/>
          <p:cNvSpPr/>
          <p:nvPr/>
        </p:nvSpPr>
        <p:spPr>
          <a:xfrm>
            <a:off x="3507169" y="3819978"/>
            <a:ext cx="1418331" cy="2490022"/>
          </a:xfrm>
          <a:prstGeom prst="roundRect">
            <a:avLst>
              <a:gd name="adj" fmla="val 723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1" name="片側の 2 つの角を丸めた四角形 140"/>
          <p:cNvSpPr/>
          <p:nvPr/>
        </p:nvSpPr>
        <p:spPr>
          <a:xfrm>
            <a:off x="3507169" y="3819978"/>
            <a:ext cx="1418331" cy="276670"/>
          </a:xfrm>
          <a:prstGeom prst="round2SameRect">
            <a:avLst>
              <a:gd name="adj1" fmla="val 22114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12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8" name="角丸四角形 137"/>
          <p:cNvSpPr/>
          <p:nvPr/>
        </p:nvSpPr>
        <p:spPr>
          <a:xfrm>
            <a:off x="4980498" y="3821593"/>
            <a:ext cx="1418331" cy="2490022"/>
          </a:xfrm>
          <a:prstGeom prst="roundRect">
            <a:avLst>
              <a:gd name="adj" fmla="val 723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9" name="片側の 2 つの角を丸めた四角形 138"/>
          <p:cNvSpPr/>
          <p:nvPr/>
        </p:nvSpPr>
        <p:spPr>
          <a:xfrm>
            <a:off x="4980498" y="3821593"/>
            <a:ext cx="1418331" cy="276670"/>
          </a:xfrm>
          <a:prstGeom prst="round2SameRect">
            <a:avLst>
              <a:gd name="adj1" fmla="val 22114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6" name="角丸四角形 135"/>
          <p:cNvSpPr/>
          <p:nvPr/>
        </p:nvSpPr>
        <p:spPr>
          <a:xfrm>
            <a:off x="6453828" y="3813526"/>
            <a:ext cx="1418331" cy="2490022"/>
          </a:xfrm>
          <a:prstGeom prst="roundRect">
            <a:avLst>
              <a:gd name="adj" fmla="val 723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7" name="片側の 2 つの角を丸めた四角形 136"/>
          <p:cNvSpPr/>
          <p:nvPr/>
        </p:nvSpPr>
        <p:spPr>
          <a:xfrm>
            <a:off x="6453828" y="3813526"/>
            <a:ext cx="1418331" cy="276670"/>
          </a:xfrm>
          <a:prstGeom prst="round2SameRect">
            <a:avLst>
              <a:gd name="adj1" fmla="val 22114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4" name="角丸四角形 133"/>
          <p:cNvSpPr/>
          <p:nvPr/>
        </p:nvSpPr>
        <p:spPr>
          <a:xfrm>
            <a:off x="7927157" y="3815139"/>
            <a:ext cx="1418331" cy="2490022"/>
          </a:xfrm>
          <a:prstGeom prst="roundRect">
            <a:avLst>
              <a:gd name="adj" fmla="val 723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5" name="片側の 2 つの角を丸めた四角形 134"/>
          <p:cNvSpPr/>
          <p:nvPr/>
        </p:nvSpPr>
        <p:spPr>
          <a:xfrm>
            <a:off x="7927157" y="3815139"/>
            <a:ext cx="1418331" cy="276670"/>
          </a:xfrm>
          <a:prstGeom prst="round2SameRect">
            <a:avLst>
              <a:gd name="adj1" fmla="val 22114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8" name="テキスト ボックス 147"/>
          <p:cNvSpPr txBox="1"/>
          <p:nvPr/>
        </p:nvSpPr>
        <p:spPr>
          <a:xfrm>
            <a:off x="570048" y="1484784"/>
            <a:ext cx="12554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入社式</a:t>
            </a:r>
            <a:endParaRPr lang="en-US" altLang="ja-JP" sz="1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新入社員研修会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9" name="テキスト ボックス 148"/>
          <p:cNvSpPr txBox="1"/>
          <p:nvPr/>
        </p:nvSpPr>
        <p:spPr>
          <a:xfrm>
            <a:off x="2030548" y="1484784"/>
            <a:ext cx="11272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会社全体会議</a:t>
            </a:r>
            <a:endParaRPr lang="en-US" altLang="ja-JP" sz="1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新入社員</a:t>
            </a:r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配属</a:t>
            </a:r>
          </a:p>
        </p:txBody>
      </p:sp>
      <p:sp>
        <p:nvSpPr>
          <p:cNvPr id="150" name="テキスト ボックス 149"/>
          <p:cNvSpPr txBox="1"/>
          <p:nvPr/>
        </p:nvSpPr>
        <p:spPr>
          <a:xfrm>
            <a:off x="3503748" y="1484784"/>
            <a:ext cx="11272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夏季ボーナス</a:t>
            </a:r>
            <a:endParaRPr lang="en-US" altLang="ja-JP" sz="1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株主総会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1" name="テキスト ボックス 150"/>
          <p:cNvSpPr txBox="1"/>
          <p:nvPr/>
        </p:nvSpPr>
        <p:spPr>
          <a:xfrm>
            <a:off x="4964248" y="1484784"/>
            <a:ext cx="9989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会社説明会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2" name="テキスト ボックス 151"/>
          <p:cNvSpPr txBox="1"/>
          <p:nvPr/>
        </p:nvSpPr>
        <p:spPr>
          <a:xfrm>
            <a:off x="6450148" y="1484784"/>
            <a:ext cx="8707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夏季休暇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3" name="テキスト ボックス 152"/>
          <p:cNvSpPr txBox="1"/>
          <p:nvPr/>
        </p:nvSpPr>
        <p:spPr>
          <a:xfrm>
            <a:off x="7910648" y="1484784"/>
            <a:ext cx="9989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ハイキング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4" name="テキスト ボックス 153"/>
          <p:cNvSpPr txBox="1"/>
          <p:nvPr/>
        </p:nvSpPr>
        <p:spPr>
          <a:xfrm>
            <a:off x="570048" y="4177184"/>
            <a:ext cx="8707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入社試験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5" name="テキスト ボックス 154"/>
          <p:cNvSpPr txBox="1"/>
          <p:nvPr/>
        </p:nvSpPr>
        <p:spPr>
          <a:xfrm>
            <a:off x="2030548" y="4177184"/>
            <a:ext cx="8707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健康診査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6" name="テキスト ボックス 155"/>
          <p:cNvSpPr txBox="1"/>
          <p:nvPr/>
        </p:nvSpPr>
        <p:spPr>
          <a:xfrm>
            <a:off x="3503748" y="4177184"/>
            <a:ext cx="11272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冬季ボーナス</a:t>
            </a:r>
            <a:endParaRPr lang="en-US" altLang="ja-JP" sz="1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忘年会</a:t>
            </a:r>
            <a:endParaRPr kumimoji="1" lang="en-US" altLang="ja-JP" sz="1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冬期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休暇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7" name="テキスト ボックス 156"/>
          <p:cNvSpPr txBox="1"/>
          <p:nvPr/>
        </p:nvSpPr>
        <p:spPr>
          <a:xfrm>
            <a:off x="4964248" y="4177184"/>
            <a:ext cx="7425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新年会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8" name="テキスト ボックス 157"/>
          <p:cNvSpPr txBox="1"/>
          <p:nvPr/>
        </p:nvSpPr>
        <p:spPr>
          <a:xfrm>
            <a:off x="6450148" y="4177184"/>
            <a:ext cx="8707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社員旅行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9" name="テキスト ボックス 158"/>
          <p:cNvSpPr txBox="1"/>
          <p:nvPr/>
        </p:nvSpPr>
        <p:spPr>
          <a:xfrm>
            <a:off x="7910648" y="4177184"/>
            <a:ext cx="6142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決算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8999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角丸四角形 145"/>
          <p:cNvSpPr/>
          <p:nvPr/>
        </p:nvSpPr>
        <p:spPr>
          <a:xfrm>
            <a:off x="416496" y="404664"/>
            <a:ext cx="9073008" cy="6048672"/>
          </a:xfrm>
          <a:prstGeom prst="roundRect">
            <a:avLst>
              <a:gd name="adj" fmla="val 2968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7" name="正方形/長方形 146"/>
          <p:cNvSpPr/>
          <p:nvPr/>
        </p:nvSpPr>
        <p:spPr>
          <a:xfrm>
            <a:off x="3116600" y="642174"/>
            <a:ext cx="36728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○○○○株式会社　年間</a:t>
            </a:r>
            <a:r>
              <a:rPr lang="ja-JP" altLang="en-US" sz="16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スケジュール</a:t>
            </a:r>
          </a:p>
        </p:txBody>
      </p:sp>
      <p:sp>
        <p:nvSpPr>
          <p:cNvPr id="35" name="角丸四角形 34"/>
          <p:cNvSpPr/>
          <p:nvPr/>
        </p:nvSpPr>
        <p:spPr>
          <a:xfrm>
            <a:off x="560512" y="1119338"/>
            <a:ext cx="1418331" cy="2490022"/>
          </a:xfrm>
          <a:prstGeom prst="roundRect">
            <a:avLst>
              <a:gd name="adj" fmla="val 723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6" name="片側の 2 つの角を丸めた四角形 35"/>
          <p:cNvSpPr/>
          <p:nvPr/>
        </p:nvSpPr>
        <p:spPr>
          <a:xfrm>
            <a:off x="560512" y="1119338"/>
            <a:ext cx="1418331" cy="276670"/>
          </a:xfrm>
          <a:prstGeom prst="round2SameRect">
            <a:avLst>
              <a:gd name="adj1" fmla="val 22114"/>
              <a:gd name="adj2" fmla="val 0"/>
            </a:avLst>
          </a:prstGeom>
          <a:solidFill>
            <a:schemeClr val="accent5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</a:t>
            </a:r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4" name="角丸四角形 93"/>
          <p:cNvSpPr/>
          <p:nvPr/>
        </p:nvSpPr>
        <p:spPr>
          <a:xfrm>
            <a:off x="2033841" y="1120951"/>
            <a:ext cx="1418331" cy="2490022"/>
          </a:xfrm>
          <a:prstGeom prst="roundRect">
            <a:avLst>
              <a:gd name="adj" fmla="val 723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5" name="片側の 2 つの角を丸めた四角形 94"/>
          <p:cNvSpPr/>
          <p:nvPr/>
        </p:nvSpPr>
        <p:spPr>
          <a:xfrm>
            <a:off x="2033841" y="1120951"/>
            <a:ext cx="1418331" cy="276670"/>
          </a:xfrm>
          <a:prstGeom prst="round2SameRect">
            <a:avLst>
              <a:gd name="adj1" fmla="val 22114"/>
              <a:gd name="adj2" fmla="val 0"/>
            </a:avLst>
          </a:prstGeom>
          <a:solidFill>
            <a:schemeClr val="accent5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</a:t>
            </a:r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7" name="角丸四角形 96"/>
          <p:cNvSpPr/>
          <p:nvPr/>
        </p:nvSpPr>
        <p:spPr>
          <a:xfrm>
            <a:off x="3507169" y="1122564"/>
            <a:ext cx="1418331" cy="2490022"/>
          </a:xfrm>
          <a:prstGeom prst="roundRect">
            <a:avLst>
              <a:gd name="adj" fmla="val 723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8" name="片側の 2 つの角を丸めた四角形 97"/>
          <p:cNvSpPr/>
          <p:nvPr/>
        </p:nvSpPr>
        <p:spPr>
          <a:xfrm>
            <a:off x="3507169" y="1122564"/>
            <a:ext cx="1418331" cy="276670"/>
          </a:xfrm>
          <a:prstGeom prst="round2SameRect">
            <a:avLst>
              <a:gd name="adj1" fmla="val 22114"/>
              <a:gd name="adj2" fmla="val 0"/>
            </a:avLst>
          </a:prstGeom>
          <a:solidFill>
            <a:schemeClr val="accent5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6</a:t>
            </a:r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0" name="角丸四角形 99"/>
          <p:cNvSpPr/>
          <p:nvPr/>
        </p:nvSpPr>
        <p:spPr>
          <a:xfrm>
            <a:off x="4980498" y="1124179"/>
            <a:ext cx="1418331" cy="2490022"/>
          </a:xfrm>
          <a:prstGeom prst="roundRect">
            <a:avLst>
              <a:gd name="adj" fmla="val 723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1" name="片側の 2 つの角を丸めた四角形 100"/>
          <p:cNvSpPr/>
          <p:nvPr/>
        </p:nvSpPr>
        <p:spPr>
          <a:xfrm>
            <a:off x="4980498" y="1124179"/>
            <a:ext cx="1418331" cy="276670"/>
          </a:xfrm>
          <a:prstGeom prst="round2SameRect">
            <a:avLst>
              <a:gd name="adj1" fmla="val 22114"/>
              <a:gd name="adj2" fmla="val 0"/>
            </a:avLst>
          </a:prstGeom>
          <a:solidFill>
            <a:schemeClr val="accent5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7</a:t>
            </a:r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3" name="角丸四角形 102"/>
          <p:cNvSpPr/>
          <p:nvPr/>
        </p:nvSpPr>
        <p:spPr>
          <a:xfrm>
            <a:off x="6453828" y="1116112"/>
            <a:ext cx="1418331" cy="2490022"/>
          </a:xfrm>
          <a:prstGeom prst="roundRect">
            <a:avLst>
              <a:gd name="adj" fmla="val 723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4" name="片側の 2 つの角を丸めた四角形 103"/>
          <p:cNvSpPr/>
          <p:nvPr/>
        </p:nvSpPr>
        <p:spPr>
          <a:xfrm>
            <a:off x="6453828" y="1116112"/>
            <a:ext cx="1418331" cy="276670"/>
          </a:xfrm>
          <a:prstGeom prst="round2SameRect">
            <a:avLst>
              <a:gd name="adj1" fmla="val 22114"/>
              <a:gd name="adj2" fmla="val 0"/>
            </a:avLst>
          </a:prstGeom>
          <a:solidFill>
            <a:schemeClr val="accent5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8</a:t>
            </a:r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6" name="角丸四角形 105"/>
          <p:cNvSpPr/>
          <p:nvPr/>
        </p:nvSpPr>
        <p:spPr>
          <a:xfrm>
            <a:off x="7927157" y="1117725"/>
            <a:ext cx="1418331" cy="2490022"/>
          </a:xfrm>
          <a:prstGeom prst="roundRect">
            <a:avLst>
              <a:gd name="adj" fmla="val 723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7" name="片側の 2 つの角を丸めた四角形 106"/>
          <p:cNvSpPr/>
          <p:nvPr/>
        </p:nvSpPr>
        <p:spPr>
          <a:xfrm>
            <a:off x="7927157" y="1117725"/>
            <a:ext cx="1418331" cy="276670"/>
          </a:xfrm>
          <a:prstGeom prst="round2SameRect">
            <a:avLst>
              <a:gd name="adj1" fmla="val 22114"/>
              <a:gd name="adj2" fmla="val 0"/>
            </a:avLst>
          </a:prstGeom>
          <a:solidFill>
            <a:schemeClr val="accent5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9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4" name="角丸四角形 143"/>
          <p:cNvSpPr/>
          <p:nvPr/>
        </p:nvSpPr>
        <p:spPr>
          <a:xfrm>
            <a:off x="560512" y="3816752"/>
            <a:ext cx="1418331" cy="2490022"/>
          </a:xfrm>
          <a:prstGeom prst="roundRect">
            <a:avLst>
              <a:gd name="adj" fmla="val 723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5" name="片側の 2 つの角を丸めた四角形 144"/>
          <p:cNvSpPr/>
          <p:nvPr/>
        </p:nvSpPr>
        <p:spPr>
          <a:xfrm>
            <a:off x="560512" y="3816752"/>
            <a:ext cx="1418331" cy="276670"/>
          </a:xfrm>
          <a:prstGeom prst="round2SameRect">
            <a:avLst>
              <a:gd name="adj1" fmla="val 22114"/>
              <a:gd name="adj2" fmla="val 0"/>
            </a:avLst>
          </a:prstGeom>
          <a:solidFill>
            <a:schemeClr val="accent5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2" name="角丸四角形 141"/>
          <p:cNvSpPr/>
          <p:nvPr/>
        </p:nvSpPr>
        <p:spPr>
          <a:xfrm>
            <a:off x="2033841" y="3818365"/>
            <a:ext cx="1418331" cy="2490022"/>
          </a:xfrm>
          <a:prstGeom prst="roundRect">
            <a:avLst>
              <a:gd name="adj" fmla="val 723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3" name="片側の 2 つの角を丸めた四角形 142"/>
          <p:cNvSpPr/>
          <p:nvPr/>
        </p:nvSpPr>
        <p:spPr>
          <a:xfrm>
            <a:off x="2033841" y="3818365"/>
            <a:ext cx="1418331" cy="276670"/>
          </a:xfrm>
          <a:prstGeom prst="round2SameRect">
            <a:avLst>
              <a:gd name="adj1" fmla="val 22114"/>
              <a:gd name="adj2" fmla="val 0"/>
            </a:avLst>
          </a:prstGeom>
          <a:solidFill>
            <a:schemeClr val="accent5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11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0" name="角丸四角形 139"/>
          <p:cNvSpPr/>
          <p:nvPr/>
        </p:nvSpPr>
        <p:spPr>
          <a:xfrm>
            <a:off x="3507169" y="3819978"/>
            <a:ext cx="1418331" cy="2490022"/>
          </a:xfrm>
          <a:prstGeom prst="roundRect">
            <a:avLst>
              <a:gd name="adj" fmla="val 723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1" name="片側の 2 つの角を丸めた四角形 140"/>
          <p:cNvSpPr/>
          <p:nvPr/>
        </p:nvSpPr>
        <p:spPr>
          <a:xfrm>
            <a:off x="3507169" y="3819978"/>
            <a:ext cx="1418331" cy="276670"/>
          </a:xfrm>
          <a:prstGeom prst="round2SameRect">
            <a:avLst>
              <a:gd name="adj1" fmla="val 22114"/>
              <a:gd name="adj2" fmla="val 0"/>
            </a:avLst>
          </a:prstGeom>
          <a:solidFill>
            <a:schemeClr val="accent5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12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8" name="角丸四角形 137"/>
          <p:cNvSpPr/>
          <p:nvPr/>
        </p:nvSpPr>
        <p:spPr>
          <a:xfrm>
            <a:off x="4980498" y="3821593"/>
            <a:ext cx="1418331" cy="2490022"/>
          </a:xfrm>
          <a:prstGeom prst="roundRect">
            <a:avLst>
              <a:gd name="adj" fmla="val 723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9" name="片側の 2 つの角を丸めた四角形 138"/>
          <p:cNvSpPr/>
          <p:nvPr/>
        </p:nvSpPr>
        <p:spPr>
          <a:xfrm>
            <a:off x="4980498" y="3821593"/>
            <a:ext cx="1418331" cy="276670"/>
          </a:xfrm>
          <a:prstGeom prst="round2SameRect">
            <a:avLst>
              <a:gd name="adj1" fmla="val 22114"/>
              <a:gd name="adj2" fmla="val 0"/>
            </a:avLst>
          </a:prstGeom>
          <a:solidFill>
            <a:schemeClr val="accent5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6" name="角丸四角形 135"/>
          <p:cNvSpPr/>
          <p:nvPr/>
        </p:nvSpPr>
        <p:spPr>
          <a:xfrm>
            <a:off x="6453828" y="3813526"/>
            <a:ext cx="1418331" cy="2490022"/>
          </a:xfrm>
          <a:prstGeom prst="roundRect">
            <a:avLst>
              <a:gd name="adj" fmla="val 723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7" name="片側の 2 つの角を丸めた四角形 136"/>
          <p:cNvSpPr/>
          <p:nvPr/>
        </p:nvSpPr>
        <p:spPr>
          <a:xfrm>
            <a:off x="6453828" y="3813526"/>
            <a:ext cx="1418331" cy="276670"/>
          </a:xfrm>
          <a:prstGeom prst="round2SameRect">
            <a:avLst>
              <a:gd name="adj1" fmla="val 22114"/>
              <a:gd name="adj2" fmla="val 0"/>
            </a:avLst>
          </a:prstGeom>
          <a:solidFill>
            <a:schemeClr val="accent5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4" name="角丸四角形 133"/>
          <p:cNvSpPr/>
          <p:nvPr/>
        </p:nvSpPr>
        <p:spPr>
          <a:xfrm>
            <a:off x="7927157" y="3815139"/>
            <a:ext cx="1418331" cy="2490022"/>
          </a:xfrm>
          <a:prstGeom prst="roundRect">
            <a:avLst>
              <a:gd name="adj" fmla="val 723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b="1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5" name="片側の 2 つの角を丸めた四角形 134"/>
          <p:cNvSpPr/>
          <p:nvPr/>
        </p:nvSpPr>
        <p:spPr>
          <a:xfrm>
            <a:off x="7927157" y="3815139"/>
            <a:ext cx="1418331" cy="276670"/>
          </a:xfrm>
          <a:prstGeom prst="round2SameRect">
            <a:avLst>
              <a:gd name="adj1" fmla="val 22114"/>
              <a:gd name="adj2" fmla="val 0"/>
            </a:avLst>
          </a:prstGeom>
          <a:solidFill>
            <a:schemeClr val="accent5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8" name="テキスト ボックス 147"/>
          <p:cNvSpPr txBox="1"/>
          <p:nvPr/>
        </p:nvSpPr>
        <p:spPr>
          <a:xfrm>
            <a:off x="570048" y="1484784"/>
            <a:ext cx="12554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入社式</a:t>
            </a:r>
            <a:endParaRPr lang="en-US" altLang="ja-JP" sz="1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新入社員研修会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9" name="テキスト ボックス 148"/>
          <p:cNvSpPr txBox="1"/>
          <p:nvPr/>
        </p:nvSpPr>
        <p:spPr>
          <a:xfrm>
            <a:off x="2030548" y="1484784"/>
            <a:ext cx="11272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会社全体会議</a:t>
            </a:r>
            <a:endParaRPr lang="en-US" altLang="ja-JP" sz="1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新入社員</a:t>
            </a:r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配属</a:t>
            </a:r>
          </a:p>
        </p:txBody>
      </p:sp>
      <p:sp>
        <p:nvSpPr>
          <p:cNvPr id="150" name="テキスト ボックス 149"/>
          <p:cNvSpPr txBox="1"/>
          <p:nvPr/>
        </p:nvSpPr>
        <p:spPr>
          <a:xfrm>
            <a:off x="3503748" y="1484784"/>
            <a:ext cx="11272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夏季ボーナス</a:t>
            </a:r>
            <a:endParaRPr lang="en-US" altLang="ja-JP" sz="1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株主総会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1" name="テキスト ボックス 150"/>
          <p:cNvSpPr txBox="1"/>
          <p:nvPr/>
        </p:nvSpPr>
        <p:spPr>
          <a:xfrm>
            <a:off x="4964248" y="1484784"/>
            <a:ext cx="9989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会社説明会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2" name="テキスト ボックス 151"/>
          <p:cNvSpPr txBox="1"/>
          <p:nvPr/>
        </p:nvSpPr>
        <p:spPr>
          <a:xfrm>
            <a:off x="6450148" y="1484784"/>
            <a:ext cx="8707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夏季休暇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3" name="テキスト ボックス 152"/>
          <p:cNvSpPr txBox="1"/>
          <p:nvPr/>
        </p:nvSpPr>
        <p:spPr>
          <a:xfrm>
            <a:off x="7910648" y="1484784"/>
            <a:ext cx="9989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ハイキング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4" name="テキスト ボックス 153"/>
          <p:cNvSpPr txBox="1"/>
          <p:nvPr/>
        </p:nvSpPr>
        <p:spPr>
          <a:xfrm>
            <a:off x="570048" y="4177184"/>
            <a:ext cx="8707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入社試験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5" name="テキスト ボックス 154"/>
          <p:cNvSpPr txBox="1"/>
          <p:nvPr/>
        </p:nvSpPr>
        <p:spPr>
          <a:xfrm>
            <a:off x="2030548" y="4177184"/>
            <a:ext cx="8707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健康診査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6" name="テキスト ボックス 155"/>
          <p:cNvSpPr txBox="1"/>
          <p:nvPr/>
        </p:nvSpPr>
        <p:spPr>
          <a:xfrm>
            <a:off x="3503748" y="4177184"/>
            <a:ext cx="11272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冬季ボーナス</a:t>
            </a:r>
            <a:endParaRPr lang="en-US" altLang="ja-JP" sz="1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忘年会</a:t>
            </a:r>
            <a:endParaRPr kumimoji="1" lang="en-US" altLang="ja-JP" sz="1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冬期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休暇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7" name="テキスト ボックス 156"/>
          <p:cNvSpPr txBox="1"/>
          <p:nvPr/>
        </p:nvSpPr>
        <p:spPr>
          <a:xfrm>
            <a:off x="4964248" y="4177184"/>
            <a:ext cx="7425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新年会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8" name="テキスト ボックス 157"/>
          <p:cNvSpPr txBox="1"/>
          <p:nvPr/>
        </p:nvSpPr>
        <p:spPr>
          <a:xfrm>
            <a:off x="6450148" y="4177184"/>
            <a:ext cx="8707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社員旅行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9" name="テキスト ボックス 158"/>
          <p:cNvSpPr txBox="1"/>
          <p:nvPr/>
        </p:nvSpPr>
        <p:spPr>
          <a:xfrm>
            <a:off x="7910648" y="4177184"/>
            <a:ext cx="6142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l"/>
            </a:pP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決算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4664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228</Words>
  <Application>Microsoft Office PowerPoint</Application>
  <PresentationFormat>A4 210 x 297 mm</PresentationFormat>
  <Paragraphs>120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PPTX224_年間予定表テンプレート2</dc:title>
  <dc:subject>PPTX224_年間予定表テンプレート2</dc:subject>
  <dc:creator>http://www.digipot.net</dc:creator>
  <cp:lastModifiedBy/>
  <cp:revision>1</cp:revision>
  <dcterms:created xsi:type="dcterms:W3CDTF">2014-09-30T12:27:29Z</dcterms:created>
  <dcterms:modified xsi:type="dcterms:W3CDTF">2014-09-30T12:27:31Z</dcterms:modified>
  <cp:version>1</cp:version>
</cp:coreProperties>
</file>